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2" r:id="rId2"/>
    <p:sldMasterId id="2147483666" r:id="rId3"/>
    <p:sldMasterId id="2147483709" r:id="rId4"/>
    <p:sldMasterId id="2147483697" r:id="rId5"/>
    <p:sldMasterId id="2147483746" r:id="rId6"/>
    <p:sldMasterId id="2147483750" r:id="rId7"/>
    <p:sldMasterId id="2147483752" r:id="rId8"/>
    <p:sldMasterId id="2147483757" r:id="rId9"/>
    <p:sldMasterId id="2147483759" r:id="rId10"/>
    <p:sldMasterId id="2147483761" r:id="rId11"/>
    <p:sldMasterId id="2147483765" r:id="rId12"/>
  </p:sldMasterIdLst>
  <p:notesMasterIdLst>
    <p:notesMasterId r:id="rId25"/>
  </p:notesMasterIdLst>
  <p:sldIdLst>
    <p:sldId id="570" r:id="rId13"/>
    <p:sldId id="433" r:id="rId14"/>
    <p:sldId id="532" r:id="rId15"/>
    <p:sldId id="551" r:id="rId16"/>
    <p:sldId id="439" r:id="rId17"/>
    <p:sldId id="267" r:id="rId18"/>
    <p:sldId id="273" r:id="rId19"/>
    <p:sldId id="441" r:id="rId20"/>
    <p:sldId id="305" r:id="rId21"/>
    <p:sldId id="347" r:id="rId22"/>
    <p:sldId id="584" r:id="rId23"/>
    <p:sldId id="553" r:id="rId24"/>
  </p:sldIdLst>
  <p:sldSz cx="9144000" cy="5143500" type="screen16x9"/>
  <p:notesSz cx="68580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B1BC9C-E73C-43BC-ABE4-5DD8521F03D0}">
          <p14:sldIdLst>
            <p14:sldId id="570"/>
            <p14:sldId id="433"/>
            <p14:sldId id="532"/>
            <p14:sldId id="551"/>
            <p14:sldId id="439"/>
            <p14:sldId id="267"/>
            <p14:sldId id="273"/>
            <p14:sldId id="441"/>
            <p14:sldId id="305"/>
            <p14:sldId id="347"/>
            <p14:sldId id="584"/>
            <p14:sldId id="5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382C94"/>
    <a:srgbClr val="D34BC3"/>
    <a:srgbClr val="005EA4"/>
    <a:srgbClr val="C6589F"/>
    <a:srgbClr val="008E40"/>
    <a:srgbClr val="00945E"/>
    <a:srgbClr val="00AA50"/>
    <a:srgbClr val="009E4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92" autoAdjust="0"/>
    <p:restoredTop sz="52672" autoAdjust="0"/>
  </p:normalViewPr>
  <p:slideViewPr>
    <p:cSldViewPr snapToGrid="0" snapToObjects="1">
      <p:cViewPr varScale="1">
        <p:scale>
          <a:sx n="60" d="100"/>
          <a:sy n="60" d="100"/>
        </p:scale>
        <p:origin x="34" y="1181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608"/>
    </p:cViewPr>
  </p:sorterViewPr>
  <p:notesViewPr>
    <p:cSldViewPr snapToGrid="0" snapToObjects="1">
      <p:cViewPr varScale="1">
        <p:scale>
          <a:sx n="70" d="100"/>
          <a:sy n="70" d="100"/>
        </p:scale>
        <p:origin x="31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7D5A2-1017-DD40-8AAE-64C47609A9AF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1162050"/>
            <a:ext cx="2224088" cy="1252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2816671"/>
            <a:ext cx="5486400" cy="53176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212F7-1C43-4742-9540-549EAE857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1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12F7-1C43-4742-9540-549EAE8570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86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8850" y="1162050"/>
            <a:ext cx="2224088" cy="1252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12F7-1C43-4742-9540-549EAE8570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11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8850" y="1162050"/>
            <a:ext cx="2224088" cy="1252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12F7-1C43-4742-9540-549EAE8570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06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12F7-1C43-4742-9540-549EAE8570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9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0063" y="696913"/>
            <a:ext cx="3302000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130127-F6A2-F342-8296-63955EC252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54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12F7-1C43-4742-9540-549EAE8570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8850" y="1162050"/>
            <a:ext cx="2224088" cy="1252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12F7-1C43-4742-9540-549EAE8570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72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8850" y="1162050"/>
            <a:ext cx="2224088" cy="1252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12F7-1C43-4742-9540-549EAE8570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8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8850" y="1162050"/>
            <a:ext cx="2224088" cy="1252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12F7-1C43-4742-9540-549EAE8570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31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8850" y="1162050"/>
            <a:ext cx="2224088" cy="1252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12F7-1C43-4742-9540-549EAE8570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14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8850" y="1162050"/>
            <a:ext cx="2224088" cy="1252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12F7-1C43-4742-9540-549EAE8570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60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8850" y="1162050"/>
            <a:ext cx="2224088" cy="1252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212F7-1C43-4742-9540-549EAE8570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8350"/>
            <a:ext cx="7772400" cy="110251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189">
              <a:defRPr/>
            </a:pPr>
            <a:fld id="{C6A03D9F-87C8-492B-B4DD-659C533829A9}" type="datetime1">
              <a:rPr lang="en-US" altLang="en-US" smtClean="0"/>
              <a:t>6/29/2018</a:t>
            </a:fld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189">
              <a:defRPr/>
            </a:pPr>
            <a:fld id="{060E384C-12C0-4329-BE6B-0BCBB2F98A6D}" type="slidenum">
              <a:rPr lang="en-US" altLang="en-US" smtClean="0"/>
              <a:pPr defTabSz="457189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9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733550"/>
            <a:ext cx="7315200" cy="85725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1"/>
            <a:fld id="{ACC29660-27ED-4B52-9F82-0A3BD59EC1A5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695-BAA6-4F23-B956-2E79CAA83B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057400" y="2952750"/>
            <a:ext cx="6172200" cy="457200"/>
          </a:xfrm>
          <a:prstGeom prst="rect">
            <a:avLst/>
          </a:prstGeom>
        </p:spPr>
        <p:txBody>
          <a:bodyPr/>
          <a:lstStyle>
            <a:lvl1pPr>
              <a:defRPr sz="2400" cap="all"/>
            </a:lvl1pPr>
            <a:lvl2pPr>
              <a:defRPr sz="1800" cap="all" baseline="0"/>
            </a:lvl2pPr>
          </a:lstStyle>
          <a:p>
            <a:pPr lvl="0"/>
            <a:r>
              <a:rPr lang="en-US" dirty="0"/>
              <a:t>Click to edit presenter’s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495800" y="666750"/>
            <a:ext cx="3733800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 date and host event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057400" y="3409950"/>
            <a:ext cx="6172200" cy="609600"/>
          </a:xfrm>
          <a:prstGeom prst="rect">
            <a:avLst/>
          </a:prstGeom>
        </p:spPr>
        <p:txBody>
          <a:bodyPr/>
          <a:lstStyle>
            <a:lvl1pPr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/>
              <a:t>Click to edit PRESENTER’S TITLE</a:t>
            </a:r>
          </a:p>
        </p:txBody>
      </p:sp>
    </p:spTree>
    <p:extLst>
      <p:ext uri="{BB962C8B-B14F-4D97-AF65-F5344CB8AC3E}">
        <p14:creationId xmlns:p14="http://schemas.microsoft.com/office/powerpoint/2010/main" val="2004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ctr">
              <a:lnSpc>
                <a:spcPct val="150000"/>
              </a:lnSpc>
              <a:defRPr sz="2400" cap="all" baseline="0"/>
            </a:lvl1pPr>
            <a:lvl2pPr algn="ctr">
              <a:lnSpc>
                <a:spcPct val="150000"/>
              </a:lnSpc>
              <a:defRPr sz="2400" cap="all" baseline="0"/>
            </a:lvl2pPr>
            <a:lvl3pPr algn="ctr">
              <a:lnSpc>
                <a:spcPct val="150000"/>
              </a:lnSpc>
              <a:defRPr sz="2400" cap="all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9B54-0520-4B21-8BFC-881597D66634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695-BAA6-4F23-B956-2E79CAA83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74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6"/>
            <a:ext cx="6858000" cy="481850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0201-5806-4218-AEC3-95401CEE6501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75000" y="190500"/>
            <a:ext cx="2643188" cy="765175"/>
          </a:xfrm>
        </p:spPr>
        <p:txBody>
          <a:bodyPr>
            <a:normAutofit/>
          </a:bodyPr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EDIT EVENT AND DATE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3184525"/>
            <a:ext cx="6858000" cy="439738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edit speaker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43000" y="1122363"/>
            <a:ext cx="6858000" cy="1579562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189455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034664"/>
            <a:ext cx="6858000" cy="481850"/>
          </a:xfrm>
        </p:spPr>
        <p:txBody>
          <a:bodyPr/>
          <a:lstStyle>
            <a:lvl1pPr marL="0" indent="0" algn="ctr">
              <a:buNone/>
              <a:defRPr sz="24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AEF1-2299-4DFC-8F87-ED12FE5816D2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470" y="1493228"/>
            <a:ext cx="8227471" cy="102217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75000" y="190500"/>
            <a:ext cx="2643188" cy="765175"/>
          </a:xfrm>
        </p:spPr>
        <p:txBody>
          <a:bodyPr>
            <a:normAutofit/>
          </a:bodyPr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EDIT EVENT AND DATE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3532850"/>
            <a:ext cx="6858000" cy="439738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edit speaker title</a:t>
            </a:r>
          </a:p>
        </p:txBody>
      </p:sp>
    </p:spTree>
    <p:extLst>
      <p:ext uri="{BB962C8B-B14F-4D97-AF65-F5344CB8AC3E}">
        <p14:creationId xmlns:p14="http://schemas.microsoft.com/office/powerpoint/2010/main" val="29011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034664"/>
            <a:ext cx="6858000" cy="481850"/>
          </a:xfrm>
        </p:spPr>
        <p:txBody>
          <a:bodyPr/>
          <a:lstStyle>
            <a:lvl1pPr marL="0" indent="0" algn="ctr">
              <a:buNone/>
              <a:defRPr sz="24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076F-BA2F-4272-BE7E-70743A38EDCD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75000" y="190500"/>
            <a:ext cx="2643188" cy="765175"/>
          </a:xfrm>
        </p:spPr>
        <p:txBody>
          <a:bodyPr>
            <a:normAutofit/>
          </a:bodyPr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EDIT EVENT AND DATE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3532850"/>
            <a:ext cx="6858000" cy="439738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edit speaker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r="26730"/>
          <a:stretch/>
        </p:blipFill>
        <p:spPr>
          <a:xfrm>
            <a:off x="1557859" y="1461696"/>
            <a:ext cx="6028282" cy="102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1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1515-5E14-43E0-B5E3-737C028DBD21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5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60827"/>
            <a:ext cx="7886700" cy="993775"/>
          </a:xfrm>
          <a:noFill/>
        </p:spPr>
        <p:txBody>
          <a:bodyPr>
            <a:noAutofit/>
          </a:bodyPr>
          <a:lstStyle>
            <a:lvl1pPr algn="ctr"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6E4-D26C-4ABC-979A-EE6C69CA57E8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bg>
      <p:bgPr>
        <a:solidFill>
          <a:schemeClr val="tx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60827"/>
            <a:ext cx="7886700" cy="993775"/>
          </a:xfrm>
          <a:solidFill>
            <a:schemeClr val="tx1">
              <a:alpha val="20000"/>
            </a:schemeClr>
          </a:solidFill>
        </p:spPr>
        <p:txBody>
          <a:bodyPr>
            <a:noAutofit/>
          </a:bodyPr>
          <a:lstStyle>
            <a:lvl1pPr algn="ctr"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958A-93A8-492A-ADAF-BBA8406487BF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85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60827"/>
            <a:ext cx="7886700" cy="993775"/>
          </a:xfrm>
          <a:solidFill>
            <a:schemeClr val="tx1">
              <a:alpha val="30000"/>
            </a:schemeClr>
          </a:solidFill>
        </p:spPr>
        <p:txBody>
          <a:bodyPr>
            <a:noAutofit/>
          </a:bodyPr>
          <a:lstStyle>
            <a:lvl1pPr algn="ctr"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63D6-1BBE-45F1-9DC5-AD51AF57FEDB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563072"/>
            <a:ext cx="7886700" cy="550862"/>
          </a:xfrm>
          <a:solidFill>
            <a:schemeClr val="tx1">
              <a:alpha val="3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00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8319407" y="1560827"/>
            <a:ext cx="7886700" cy="993775"/>
          </a:xfrm>
          <a:solidFill>
            <a:schemeClr val="tx1">
              <a:alpha val="20000"/>
            </a:schemeClr>
          </a:solidFill>
        </p:spPr>
        <p:txBody>
          <a:bodyPr>
            <a:noAutofit/>
          </a:bodyPr>
          <a:lstStyle>
            <a:lvl1pPr algn="ctr"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9C4C-AE00-487E-89B7-7A50F2DB6BC4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-8319407" y="2573980"/>
            <a:ext cx="7886700" cy="550862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97657 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19" y="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17284E-7 L 0.97344 0.00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63" y="3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5.55112E-17 L 0.97865 5.55112E-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uiExpand="1" build="p" animBg="1">
        <p:tmplLst>
          <p:tmpl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16667E-6 -3.7037E-6 L 0.97657 0.00926 " pathEditMode="relative" rAng="0" ptsTypes="AA">
                      <p:cBhvr>
                        <p:cTn dur="2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48819" y="463"/>
                    </p:animMotion>
                  </p:childTnLst>
                </p:cTn>
              </p:par>
            </p:tnLst>
          </p:tmpl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2.5E-6 6.17284E-7 L 0.97344 0.0071 " pathEditMode="relative" rAng="0" ptsTypes="AA">
                      <p:cBhvr>
                        <p:cTn dur="2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48663" y="34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41375"/>
            <a:ext cx="6858000" cy="17907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3DD7-7C73-4B83-8351-7F82FEDDB743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1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0D9-9559-45F5-9CF7-1DA3350F60C4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36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C0E1-AF04-47C4-AAAB-D9791015F276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97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D0DF-5AAD-4BF9-9295-70B1B9951BF4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98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C754-1042-4020-8C20-2D7D0AD80A4A}" type="datetime1">
              <a:rPr lang="en-US" smtClean="0"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6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1CA1-4355-43B1-BE37-C1AE347FF31C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5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41CA-D141-47BC-8DCF-68C27DCD1CB1}" type="datetime1">
              <a:rPr lang="en-US" smtClean="0"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67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D020-A94A-410E-951A-11DE84F60EF1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23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BF4A-F19C-4242-93C6-3DEB4604EA2E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9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8100" y="934835"/>
            <a:ext cx="9182100" cy="3314700"/>
          </a:xfrm>
          <a:prstGeom prst="rect">
            <a:avLst/>
          </a:prstGeom>
          <a:gradFill>
            <a:gsLst>
              <a:gs pos="34000">
                <a:srgbClr val="49B257"/>
              </a:gs>
              <a:gs pos="68000">
                <a:srgbClr val="00945E"/>
              </a:gs>
              <a:gs pos="0">
                <a:srgbClr val="92D050">
                  <a:alpha val="29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48" y="1493228"/>
            <a:ext cx="8227471" cy="1022179"/>
          </a:xfrm>
          <a:prstGeom prst="rect">
            <a:avLst/>
          </a:prstGeom>
          <a:solidFill>
            <a:srgbClr val="00AA50">
              <a:alpha val="18824"/>
            </a:srgbClr>
          </a:solidFill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73349" y="2844904"/>
            <a:ext cx="4986670" cy="457791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SPEAKER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09838" y="3338033"/>
            <a:ext cx="4348162" cy="4572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edit speaker’s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3870325"/>
            <a:ext cx="6156325" cy="28733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EDIT EVENT AND DATE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52948" y="1333500"/>
            <a:ext cx="2271202" cy="523220"/>
          </a:xfrm>
          <a:prstGeom prst="rect">
            <a:avLst/>
          </a:prstGeom>
          <a:solidFill>
            <a:srgbClr val="008E4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018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0B7B-5F5F-4B1A-B033-5CA6E76DED46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4DCF-8943-42FF-919B-C1E436A49A83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7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6"/>
            <a:ext cx="6858000" cy="481850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ED0D-2A2C-48E0-92A9-AC98A359F433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76524"/>
          <a:stretch/>
        </p:blipFill>
        <p:spPr>
          <a:xfrm>
            <a:off x="3923607" y="4294011"/>
            <a:ext cx="1413164" cy="74788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75000" y="190500"/>
            <a:ext cx="2643188" cy="765175"/>
          </a:xfrm>
        </p:spPr>
        <p:txBody>
          <a:bodyPr>
            <a:normAutofit/>
          </a:bodyPr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EDIT EVENT AND DATE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3184525"/>
            <a:ext cx="6858000" cy="439738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EDIT SPEAKER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43000" y="1122363"/>
            <a:ext cx="6858000" cy="1579562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2372233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034664"/>
            <a:ext cx="6858000" cy="481850"/>
          </a:xfrm>
        </p:spPr>
        <p:txBody>
          <a:bodyPr/>
          <a:lstStyle>
            <a:lvl1pPr marL="0" indent="0" algn="ctr">
              <a:buNone/>
              <a:defRPr sz="24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BDDD-BE5F-42E5-AA73-F73CE87FCBA7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470" y="1493228"/>
            <a:ext cx="8227471" cy="102217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75000" y="190500"/>
            <a:ext cx="2643188" cy="765175"/>
          </a:xfrm>
        </p:spPr>
        <p:txBody>
          <a:bodyPr>
            <a:normAutofit/>
          </a:bodyPr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EDIT EVENT AND DATE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3532850"/>
            <a:ext cx="6858000" cy="439738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EDIT SPEAKER TITLE</a:t>
            </a:r>
          </a:p>
        </p:txBody>
      </p:sp>
    </p:spTree>
    <p:extLst>
      <p:ext uri="{BB962C8B-B14F-4D97-AF65-F5344CB8AC3E}">
        <p14:creationId xmlns:p14="http://schemas.microsoft.com/office/powerpoint/2010/main" val="26583378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034664"/>
            <a:ext cx="6858000" cy="481850"/>
          </a:xfrm>
        </p:spPr>
        <p:txBody>
          <a:bodyPr/>
          <a:lstStyle>
            <a:lvl1pPr marL="0" indent="0" algn="ctr">
              <a:buNone/>
              <a:defRPr sz="24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4BDD-C48A-4B12-B23B-F7D06765ADB0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75000" y="190500"/>
            <a:ext cx="2643188" cy="765175"/>
          </a:xfrm>
        </p:spPr>
        <p:txBody>
          <a:bodyPr>
            <a:normAutofit/>
          </a:bodyPr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EDIT EVENT AND DATE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3532850"/>
            <a:ext cx="6858000" cy="439738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EDIT SPEAKER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r="26730"/>
          <a:stretch/>
        </p:blipFill>
        <p:spPr>
          <a:xfrm>
            <a:off x="1557859" y="1461696"/>
            <a:ext cx="6028282" cy="102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00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68C7-94E1-483F-8D89-9116E5847C07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8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60827"/>
            <a:ext cx="7886700" cy="993775"/>
          </a:xfrm>
          <a:noFill/>
        </p:spPr>
        <p:txBody>
          <a:bodyPr>
            <a:noAutofit/>
          </a:bodyPr>
          <a:lstStyle>
            <a:lvl1pPr algn="ctr"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5BD2-86FB-49B3-B69D-319B69F44A86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60827"/>
            <a:ext cx="7886700" cy="993775"/>
          </a:xfrm>
          <a:solidFill>
            <a:schemeClr val="tx1">
              <a:alpha val="20000"/>
            </a:schemeClr>
          </a:solidFill>
        </p:spPr>
        <p:txBody>
          <a:bodyPr>
            <a:noAutofit/>
          </a:bodyPr>
          <a:lstStyle>
            <a:lvl1pPr algn="ctr"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F1FF-6F41-4E91-B9E8-FC2E172AAB4C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00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60827"/>
            <a:ext cx="7886700" cy="993775"/>
          </a:xfrm>
          <a:solidFill>
            <a:schemeClr val="tx1">
              <a:alpha val="20000"/>
            </a:schemeClr>
          </a:solidFill>
        </p:spPr>
        <p:txBody>
          <a:bodyPr>
            <a:noAutofit/>
          </a:bodyPr>
          <a:lstStyle>
            <a:lvl1pPr algn="ctr"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E006-930A-49DF-A039-7BE629A8DB48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566635"/>
            <a:ext cx="7886700" cy="550862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198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34835"/>
            <a:ext cx="9182100" cy="3314700"/>
          </a:xfrm>
          <a:prstGeom prst="rect">
            <a:avLst/>
          </a:prstGeom>
          <a:gradFill>
            <a:gsLst>
              <a:gs pos="34000">
                <a:srgbClr val="49B257"/>
              </a:gs>
              <a:gs pos="68000">
                <a:srgbClr val="00945E"/>
              </a:gs>
              <a:gs pos="0">
                <a:srgbClr val="92D050">
                  <a:alpha val="29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73349" y="2844904"/>
            <a:ext cx="4986670" cy="457791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SPEAKER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09838" y="3338033"/>
            <a:ext cx="4348162" cy="4572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edit speaker’s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3870325"/>
            <a:ext cx="6156325" cy="28733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EDIT EVENT AND 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4850" y="1575977"/>
            <a:ext cx="7616825" cy="124142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221692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8319407" y="1560827"/>
            <a:ext cx="7886700" cy="993775"/>
          </a:xfrm>
          <a:solidFill>
            <a:schemeClr val="tx1">
              <a:alpha val="20000"/>
            </a:schemeClr>
          </a:solidFill>
        </p:spPr>
        <p:txBody>
          <a:bodyPr>
            <a:noAutofit/>
          </a:bodyPr>
          <a:lstStyle>
            <a:lvl1pPr algn="ctr"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8719-D01F-4E7D-8094-B677542C3588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-8319407" y="2573980"/>
            <a:ext cx="7886700" cy="550862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04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97657 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19" y="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17284E-7 L 0.97344 0.00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63" y="3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5.55112E-17 L 0.97865 5.55112E-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uiExpand="1" build="p" animBg="1">
        <p:tmplLst>
          <p:tmpl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16667E-6 -3.7037E-6 L 0.97657 0.00926 " pathEditMode="relative" rAng="0" ptsTypes="AA">
                      <p:cBhvr>
                        <p:cTn dur="2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48819" y="463"/>
                    </p:animMotion>
                  </p:childTnLst>
                </p:cTn>
              </p:par>
            </p:tnLst>
          </p:tmpl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2.5E-6 6.17284E-7 L 0.97344 0.0071 " pathEditMode="relative" rAng="0" ptsTypes="AA">
                      <p:cBhvr>
                        <p:cTn dur="2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48663" y="34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41375"/>
            <a:ext cx="6858000" cy="17907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83AA-A541-4D40-BE18-0E8F5FEDD22A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96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0BB3-B1CD-42F4-948A-0247BD0D8DF0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63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8A9D-8E19-4618-AE35-FD197F2F1FC6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50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72C6-5E4F-4D1C-8F18-F3CEAF4DDC2D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31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F1D0-74D5-42D0-B0C9-FC05300CEF3B}" type="datetime1">
              <a:rPr lang="en-US" smtClean="0"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381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566-B350-4CDE-981A-C0F9AEDC4B74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11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60DB-F172-4F64-A83D-A029A9A12D5F}" type="datetime1">
              <a:rPr lang="en-US" smtClean="0"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057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F4B4-3E7B-4F35-AABD-C40074CF45FD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17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8CA2-C080-4945-AA3A-50E9470021FA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0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0625890" y="936048"/>
            <a:ext cx="9182100" cy="3314700"/>
          </a:xfrm>
          <a:prstGeom prst="rect">
            <a:avLst/>
          </a:prstGeom>
          <a:gradFill>
            <a:gsLst>
              <a:gs pos="78000">
                <a:srgbClr val="00945E"/>
              </a:gs>
              <a:gs pos="0">
                <a:srgbClr val="92D050">
                  <a:alpha val="29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-9957657" y="818109"/>
            <a:ext cx="6284912" cy="2287588"/>
          </a:xfrm>
        </p:spPr>
        <p:txBody>
          <a:bodyPr>
            <a:noAutofit/>
          </a:bodyPr>
          <a:lstStyle>
            <a:lvl1pPr marL="0" indent="0">
              <a:buNone/>
              <a:defRPr sz="20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-10433386" y="3105697"/>
            <a:ext cx="6284913" cy="20383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FontTx/>
              <a:buNone/>
              <a:defRPr sz="6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indent="0">
              <a:buFontTx/>
              <a:buNone/>
              <a:defRPr sz="6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28700" indent="0">
              <a:buFontTx/>
              <a:buNone/>
              <a:defRPr sz="6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>
              <a:buFontTx/>
              <a:buNone/>
              <a:defRPr sz="6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80563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" decel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12483 0 L 1.11771 0 " pathEditMode="relative" ptsTypes="A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" decel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1.12483 2.09877E-6 L 1.11771 2.09877E-6 " pathEditMode="relative" rAng="0" ptsTypes="AAA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accel="5000" decel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1605E-6 L 1.2 2.71605E-6 L 1.19548 2.71605E-6 " pathEditMode="relative" rAng="0" ptsTypes="AAA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build="p">
        <p:tmplLst>
          <p:tmpl lvl="1">
            <p:tnLst>
              <p:par>
                <p:cTn presetID="0" presetClass="path" presetSubtype="0" accel="5000" decel="5000" fill="hold" nodeType="withEffect">
                  <p:stCondLst>
                    <p:cond delay="0"/>
                  </p:stCondLst>
                  <p:childTnLst>
                    <p:animMotion origin="layout" path="M -3.05556E-6 2.09877E-6 L 1.12483 2.09877E-6 L 1.11771 2.09877E-6 " pathEditMode="relative" rAng="0" ptsTypes="AAA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56250" y="0"/>
                    </p:animMotion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0" presetClass="path" presetSubtype="0" accel="5000" decel="5000" fill="hold" nodeType="afterEffect">
                  <p:stCondLst>
                    <p:cond delay="0"/>
                  </p:stCondLst>
                  <p:childTnLst>
                    <p:animMotion origin="layout" path="M 3.33333E-6 2.71605E-6 L 1.2 2.71605E-6 L 1.19548 2.71605E-6 " pathEditMode="relative" rAng="0" ptsTypes="AAA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60000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C48-FB48-4C5E-998E-4680010BE38B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0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F8E5-A803-4D66-B81C-EB8C8555E532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429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017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8350"/>
            <a:ext cx="7772400" cy="110251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189">
              <a:defRPr/>
            </a:pPr>
            <a:fld id="{89D24F38-FC38-457F-9500-06A821A85B5A}" type="datetime1">
              <a:rPr lang="en-US" altLang="en-US" smtClean="0"/>
              <a:t>6/29/2018</a:t>
            </a:fld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189">
              <a:defRPr/>
            </a:pPr>
            <a:fld id="{060E384C-12C0-4329-BE6B-0BCBB2F98A6D}" type="slidenum">
              <a:rPr lang="en-US" altLang="en-US" smtClean="0"/>
              <a:pPr defTabSz="457189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52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D7CE2-1B68-4AAA-B9B2-578949D9B4E0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6/29/2018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E384C-12C0-4329-BE6B-0BCBB2F98A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45236" y="1258349"/>
            <a:ext cx="6172200" cy="703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400" cap="all">
                <a:solidFill>
                  <a:schemeClr val="bg1"/>
                </a:solidFill>
              </a:defRPr>
            </a:lvl1pPr>
            <a:lvl2pPr>
              <a:defRPr sz="1800" cap="all" baseline="0"/>
            </a:lvl2pPr>
          </a:lstStyle>
          <a:p>
            <a:pPr lvl="0"/>
            <a:r>
              <a:rPr lang="en-US" dirty="0"/>
              <a:t>Click to edit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545236" y="1962150"/>
            <a:ext cx="6172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 cap="none" baseline="0">
                <a:solidFill>
                  <a:schemeClr val="bg1"/>
                </a:solidFill>
              </a:defRPr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/>
              <a:t>click to edit presenter’s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26" y="2825388"/>
            <a:ext cx="4572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11189"/>
            <a:ext cx="485775" cy="48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560880" y="2873263"/>
            <a:ext cx="25146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POLB.com/subscribe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25389"/>
            <a:ext cx="495858" cy="49585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590800" y="3420185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PortofLongBeach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036880" y="341845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PortofLongBeach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63926" y="3416618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PortofLB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4169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457189">
              <a:defRPr/>
            </a:pPr>
            <a:fld id="{CDD26123-5860-4CB5-8097-4FC260BE0DB7}" type="datetime1">
              <a:rPr lang="en-US" altLang="en-US" smtClean="0"/>
              <a:t>6/29/2018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189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457189">
              <a:defRPr/>
            </a:pPr>
            <a:fld id="{060E384C-12C0-4329-BE6B-0BCBB2F98A6D}" type="slidenum">
              <a:rPr lang="en-US" altLang="en-US" smtClean="0"/>
              <a:pPr defTabSz="457189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45236" y="1504950"/>
            <a:ext cx="6172200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cap="all">
                <a:solidFill>
                  <a:schemeClr val="bg1"/>
                </a:solidFill>
              </a:defRPr>
            </a:lvl1pPr>
            <a:lvl2pPr>
              <a:defRPr sz="1800" cap="all" baseline="0"/>
            </a:lvl2pPr>
          </a:lstStyle>
          <a:p>
            <a:pPr lvl="0"/>
            <a:r>
              <a:rPr lang="en-US" dirty="0"/>
              <a:t>Click to edit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545236" y="1962150"/>
            <a:ext cx="6172200" cy="609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cap="all" baseline="0">
                <a:solidFill>
                  <a:schemeClr val="bg1"/>
                </a:solidFill>
              </a:defRPr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/>
              <a:t>Click to edit PRESENTER’S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26" y="2825388"/>
            <a:ext cx="4572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11189"/>
            <a:ext cx="485775" cy="48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560880" y="2811708"/>
            <a:ext cx="2514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POLB.com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25389"/>
            <a:ext cx="495858" cy="49585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590800" y="3420185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@</a:t>
            </a:r>
            <a:r>
              <a:rPr lang="en-US" sz="1200" dirty="0" err="1">
                <a:solidFill>
                  <a:schemeClr val="bg1"/>
                </a:solidFill>
              </a:rPr>
              <a:t>PortofLongBeach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036880" y="341845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@</a:t>
            </a:r>
            <a:r>
              <a:rPr lang="en-US" sz="1200" dirty="0" err="1">
                <a:solidFill>
                  <a:schemeClr val="bg1"/>
                </a:solidFill>
              </a:rPr>
              <a:t>PortofLongBeach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63926" y="3416618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@</a:t>
            </a:r>
            <a:r>
              <a:rPr lang="en-US" sz="1200" dirty="0" err="1">
                <a:solidFill>
                  <a:schemeClr val="bg1"/>
                </a:solidFill>
              </a:rPr>
              <a:t>PortofLB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8789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9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53048"/>
          </a:xfrm>
          <a:prstGeom prst="rect">
            <a:avLst/>
          </a:prstGeom>
          <a:solidFill>
            <a:srgbClr val="00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76524"/>
          <a:stretch/>
        </p:blipFill>
        <p:spPr>
          <a:xfrm>
            <a:off x="4250267" y="4605867"/>
            <a:ext cx="823900" cy="43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image" Target="../media/image7.jpe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85887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8D9E4-AA1B-4B32-BC6F-82CF2FCEC3A6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22" y="4275060"/>
            <a:ext cx="1059080" cy="8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9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0" r:id="rId3"/>
    <p:sldLayoutId id="2147483749" r:id="rId4"/>
    <p:sldLayoutId id="2147483678" r:id="rId5"/>
    <p:sldLayoutId id="2147483696" r:id="rId6"/>
    <p:sldLayoutId id="214748374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53048"/>
          </a:xfrm>
          <a:prstGeom prst="rect">
            <a:avLst/>
          </a:prstGeom>
          <a:solidFill>
            <a:srgbClr val="00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2D09-8367-42D6-853C-1D0BA09498A3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41CAB3-42A1-41B2-AEEE-9E5A4EFE2F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76524"/>
          <a:stretch/>
        </p:blipFill>
        <p:spPr>
          <a:xfrm>
            <a:off x="4178595" y="4643291"/>
            <a:ext cx="786810" cy="41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6646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53048"/>
          </a:xfrm>
          <a:prstGeom prst="rect">
            <a:avLst/>
          </a:prstGeom>
          <a:solidFill>
            <a:srgbClr val="00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2D09-8367-42D6-853C-1D0BA09498A3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76524"/>
          <a:stretch/>
        </p:blipFill>
        <p:spPr>
          <a:xfrm>
            <a:off x="4178595" y="4643291"/>
            <a:ext cx="786810" cy="41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7383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2D09-8367-42D6-853C-1D0BA09498A3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460" y="4617313"/>
            <a:ext cx="1059080" cy="57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3666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22" y="4275060"/>
            <a:ext cx="1059080" cy="8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4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93" r:id="rId3"/>
    <p:sldLayoutId id="2147483743" r:id="rId4"/>
    <p:sldLayoutId id="21474837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53048"/>
          </a:xfrm>
          <a:prstGeom prst="rect">
            <a:avLst/>
          </a:prstGeom>
          <a:solidFill>
            <a:srgbClr val="00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B0F19-1053-4C24-9E5F-54D6A0C6AE29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41CAB3-42A1-41B2-AEEE-9E5A4EFE2F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2"/>
          <a:srcRect l="76524"/>
          <a:stretch/>
        </p:blipFill>
        <p:spPr>
          <a:xfrm>
            <a:off x="4160050" y="4686564"/>
            <a:ext cx="823900" cy="43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2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  <p:sldLayoutId id="2147483681" r:id="rId3"/>
    <p:sldLayoutId id="2147483682" r:id="rId4"/>
    <p:sldLayoutId id="2147483683" r:id="rId5"/>
    <p:sldLayoutId id="2147483688" r:id="rId6"/>
    <p:sldLayoutId id="2147483684" r:id="rId7"/>
    <p:sldLayoutId id="2147483694" r:id="rId8"/>
    <p:sldLayoutId id="2147483679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70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2CA3-3587-4E8D-97AD-F51A0BF1365E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63D"/>
                </a:solidFill>
              </a:defRPr>
            </a:lvl1pPr>
          </a:lstStyle>
          <a:p>
            <a:fld id="{B841CAB3-42A1-41B2-AEEE-9E5A4EFE2F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989" y="4578482"/>
            <a:ext cx="844021" cy="53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8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31" r:id="rId20"/>
    <p:sldLayoutId id="2147483732" r:id="rId21"/>
    <p:sldLayoutId id="214748373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53048"/>
          </a:xfrm>
          <a:prstGeom prst="rect">
            <a:avLst/>
          </a:prstGeom>
          <a:solidFill>
            <a:srgbClr val="00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12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marL="0" lvl="1"/>
            <a:fld id="{2792493B-AD87-4EC0-825E-4B2946205112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FA2A695-BAA6-4F23-B956-2E79CAA83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l="76524"/>
          <a:stretch/>
        </p:blipFill>
        <p:spPr>
          <a:xfrm>
            <a:off x="4250267" y="4605867"/>
            <a:ext cx="823900" cy="43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cap="all" baseline="0">
          <a:solidFill>
            <a:schemeClr val="bg1">
              <a:lumMod val="9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ct val="20000"/>
        </a:spcBef>
        <a:buFontTx/>
        <a:buNone/>
        <a:defRPr sz="2400" kern="1200" cap="none" baseline="0">
          <a:solidFill>
            <a:schemeClr val="bg1">
              <a:lumMod val="9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0" algn="ctr" defTabSz="914400" rtl="0" eaLnBrk="1" latinLnBrk="0" hangingPunct="1">
        <a:lnSpc>
          <a:spcPct val="150000"/>
        </a:lnSpc>
        <a:spcBef>
          <a:spcPct val="20000"/>
        </a:spcBef>
        <a:buFontTx/>
        <a:buNone/>
        <a:defRPr sz="2400" kern="1200" cap="none" baseline="0">
          <a:solidFill>
            <a:schemeClr val="bg1">
              <a:lumMod val="9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0" algn="ctr" defTabSz="914400" rtl="0" eaLnBrk="1" latinLnBrk="0" hangingPunct="1">
        <a:lnSpc>
          <a:spcPct val="150000"/>
        </a:lnSpc>
        <a:spcBef>
          <a:spcPct val="20000"/>
        </a:spcBef>
        <a:buFontTx/>
        <a:buNone/>
        <a:defRPr sz="2400" kern="1200" cap="none" baseline="0">
          <a:solidFill>
            <a:schemeClr val="bg1">
              <a:lumMod val="9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71600" indent="0" algn="ctr" defTabSz="914400" rtl="0" eaLnBrk="1" latinLnBrk="0" hangingPunct="1">
        <a:lnSpc>
          <a:spcPct val="150000"/>
        </a:lnSpc>
        <a:spcBef>
          <a:spcPct val="20000"/>
        </a:spcBef>
        <a:buFontTx/>
        <a:buNone/>
        <a:defRPr sz="2400" kern="1200" cap="none" baseline="0">
          <a:solidFill>
            <a:schemeClr val="bg1">
              <a:lumMod val="9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828800" indent="0" algn="ctr" defTabSz="914400" rtl="0" eaLnBrk="1" latinLnBrk="0" hangingPunct="1">
        <a:spcBef>
          <a:spcPct val="20000"/>
        </a:spcBef>
        <a:buFontTx/>
        <a:buNone/>
        <a:defRPr sz="2400" kern="1200" cap="all" baseline="0">
          <a:solidFill>
            <a:schemeClr val="bg1">
              <a:lumMod val="9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37541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53048"/>
          </a:xfrm>
          <a:prstGeom prst="rect">
            <a:avLst/>
          </a:prstGeom>
          <a:solidFill>
            <a:srgbClr val="00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2D09-8367-42D6-853C-1D0BA09498A3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76524"/>
          <a:stretch/>
        </p:blipFill>
        <p:spPr>
          <a:xfrm>
            <a:off x="4250267" y="4605867"/>
            <a:ext cx="823900" cy="43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9877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2D09-8367-42D6-853C-1D0BA09498A3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1CAB3-42A1-41B2-AEEE-9E5A4EFE2F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06" y="4632325"/>
            <a:ext cx="739588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7738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ED3E-D6D6-4E0B-974E-8B7BBF28393D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63D"/>
                </a:solidFill>
              </a:defRPr>
            </a:lvl1pPr>
          </a:lstStyle>
          <a:p>
            <a:fld id="{B841CAB3-42A1-41B2-AEEE-9E5A4EFE2F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53" y="4833029"/>
            <a:ext cx="1644894" cy="14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515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63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Allison </a:t>
            </a:r>
            <a:r>
              <a:rPr lang="en-US" dirty="0" smtClean="0"/>
              <a:t>Yoh, Ph.D.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Director of Transportation Planning</a:t>
            </a:r>
          </a:p>
          <a:p>
            <a:r>
              <a:rPr lang="en-US" dirty="0"/>
              <a:t>Port of Long Beach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FuturePorts</a:t>
            </a:r>
            <a:r>
              <a:rPr lang="en-US" dirty="0"/>
              <a:t> June 28, 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Port of Long Beach</a:t>
            </a:r>
          </a:p>
          <a:p>
            <a:r>
              <a:rPr lang="en-US" sz="3600" dirty="0"/>
              <a:t>Capital Improvement Projects</a:t>
            </a:r>
          </a:p>
        </p:txBody>
      </p:sp>
    </p:spTree>
    <p:extLst>
      <p:ext uri="{BB962C8B-B14F-4D97-AF65-F5344CB8AC3E}">
        <p14:creationId xmlns:p14="http://schemas.microsoft.com/office/powerpoint/2010/main" val="26603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2"/>
          <p:cNvSpPr txBox="1">
            <a:spLocks/>
          </p:cNvSpPr>
          <p:nvPr/>
        </p:nvSpPr>
        <p:spPr>
          <a:xfrm>
            <a:off x="628650" y="3235552"/>
            <a:ext cx="7886700" cy="1456763"/>
          </a:xfrm>
          <a:prstGeom prst="rect">
            <a:avLst/>
          </a:prstGeom>
          <a:solidFill>
            <a:sysClr val="windowText" lastClr="000000">
              <a:alpha val="20000"/>
            </a:sys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PIER B ON-DOCK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RAIL SUPPORT FACILITY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645638" y="0"/>
            <a:ext cx="112595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568450" y="76708"/>
            <a:ext cx="7886700" cy="1456763"/>
          </a:xfrm>
          <a:prstGeom prst="rect">
            <a:avLst/>
          </a:prstGeom>
          <a:solidFill>
            <a:sysClr val="windowText" lastClr="000000">
              <a:alpha val="20000"/>
            </a:sys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PIER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G/J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ysClr val="window" lastClr="FFFFFF"/>
                </a:solidFill>
              </a:rPr>
              <a:t>DOUBLE</a:t>
            </a:r>
            <a:r>
              <a:rPr lang="en-US" dirty="0" smtClean="0">
                <a:solidFill>
                  <a:sysClr val="window" lastClr="FFFFFF"/>
                </a:solidFill>
              </a:rPr>
              <a:t> TRACK ACCESS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E384C-12C0-4329-BE6B-0BCBB2F98A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Allison Yoh, </a:t>
            </a:r>
            <a:r>
              <a:rPr lang="en-US" dirty="0" err="1" smtClean="0"/>
              <a:t>Ph.d.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Director of Transportation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01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564" y="-19049"/>
            <a:ext cx="9230564" cy="5181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798682"/>
            <a:ext cx="7886700" cy="993775"/>
          </a:xfrm>
          <a:solidFill>
            <a:schemeClr val="tx1">
              <a:alpha val="30000"/>
            </a:schemeClr>
          </a:solidFill>
        </p:spPr>
        <p:txBody>
          <a:bodyPr/>
          <a:lstStyle/>
          <a:p>
            <a:r>
              <a:rPr lang="en-US" sz="4400" dirty="0"/>
              <a:t>PORT OF LONG BEACH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sz="2400" dirty="0"/>
              <a:t>eading Gateway for U.S.-Asia Trade</a:t>
            </a:r>
          </a:p>
        </p:txBody>
      </p:sp>
    </p:spTree>
    <p:extLst>
      <p:ext uri="{BB962C8B-B14F-4D97-AF65-F5344CB8AC3E}">
        <p14:creationId xmlns:p14="http://schemas.microsoft.com/office/powerpoint/2010/main" val="41371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6042"/>
            <a:ext cx="9160042" cy="5197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ECONOMIC ENGINE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$Billions in Trade, Thousands of Jobs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43652"/>
            <a:ext cx="91440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$4 BILLION 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CAPITAL PROGRAM</a:t>
            </a:r>
          </a:p>
        </p:txBody>
      </p:sp>
    </p:spTree>
    <p:extLst>
      <p:ext uri="{BB962C8B-B14F-4D97-AF65-F5344CB8AC3E}">
        <p14:creationId xmlns:p14="http://schemas.microsoft.com/office/powerpoint/2010/main" val="17554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050"/>
            <a:ext cx="9147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3999"/>
            <a:ext cx="7886700" cy="1030603"/>
          </a:xfrm>
        </p:spPr>
        <p:txBody>
          <a:bodyPr/>
          <a:lstStyle/>
          <a:p>
            <a:r>
              <a:rPr lang="en-US" sz="3600" dirty="0"/>
              <a:t>LONG BEACH CONTAINER TERMINAL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2553547"/>
            <a:ext cx="7886700" cy="550862"/>
          </a:xfrm>
        </p:spPr>
        <p:txBody>
          <a:bodyPr/>
          <a:lstStyle/>
          <a:p>
            <a:r>
              <a:rPr lang="en-US" dirty="0"/>
              <a:t>State-of-the-Art, Greenest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4" name="Straight Connector 3"/>
          <p:cNvCxnSpPr/>
          <p:nvPr/>
        </p:nvCxnSpPr>
        <p:spPr>
          <a:xfrm flipH="1" flipV="1">
            <a:off x="2308485" y="2930578"/>
            <a:ext cx="3500204" cy="1783829"/>
          </a:xfrm>
          <a:prstGeom prst="line">
            <a:avLst/>
          </a:prstGeom>
          <a:ln w="76200">
            <a:solidFill>
              <a:schemeClr val="bg1">
                <a:alpha val="7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308485" y="1154243"/>
            <a:ext cx="1" cy="1776335"/>
          </a:xfrm>
          <a:prstGeom prst="line">
            <a:avLst/>
          </a:prstGeom>
          <a:ln w="76200">
            <a:solidFill>
              <a:schemeClr val="bg1">
                <a:alpha val="74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68047" y="891776"/>
            <a:ext cx="4351854" cy="1356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10 FOOTBALL FIELDS!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5947" y="4006521"/>
            <a:ext cx="2968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PHASE </a:t>
            </a:r>
            <a:r>
              <a:rPr lang="mr-IN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DIN-Medium" charset="0"/>
              </a:rPr>
              <a:t>–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construction</a:t>
            </a:r>
          </a:p>
        </p:txBody>
      </p:sp>
    </p:spTree>
    <p:extLst>
      <p:ext uri="{BB962C8B-B14F-4D97-AF65-F5344CB8AC3E}">
        <p14:creationId xmlns:p14="http://schemas.microsoft.com/office/powerpoint/2010/main" val="15279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TO EVERYWHERE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8650" y="2563081"/>
            <a:ext cx="7886700" cy="550862"/>
          </a:xfrm>
        </p:spPr>
        <p:txBody>
          <a:bodyPr/>
          <a:lstStyle/>
          <a:p>
            <a:r>
              <a:rPr lang="en-US" dirty="0"/>
              <a:t>$1.5 billion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 BILLION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Investment in Rail Improvements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1CAB3-42A1-41B2-AEEE-9E5A4EFE2F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6" y="-521208"/>
            <a:ext cx="7845552" cy="60624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6" y="-539496"/>
            <a:ext cx="7845552" cy="60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tx1">
            <a:alpha val="27000"/>
          </a:schemeClr>
        </a:solidFill>
      </a:spPr>
      <a:bodyPr wrap="square" lIns="91438" tIns="45719" rIns="91438" bIns="45719" rtlCol="0">
        <a:spAutoFit/>
      </a:bodyPr>
      <a:lstStyle>
        <a:defPPr algn="ctr" defTabSz="457189">
          <a:defRPr sz="3600" b="1" cap="all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</Words>
  <Application>Microsoft Office PowerPoint</Application>
  <PresentationFormat>On-screen Show (16:9)</PresentationFormat>
  <Paragraphs>46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Calibri</vt:lpstr>
      <vt:lpstr>Calibri Light</vt:lpstr>
      <vt:lpstr>DIN-Medium</vt:lpstr>
      <vt:lpstr>Tahoma</vt:lpstr>
      <vt:lpstr>Office Theme</vt:lpstr>
      <vt:lpstr>Custom Design</vt:lpstr>
      <vt:lpstr>1_Custom Design</vt:lpstr>
      <vt:lpstr>3_Custom Design</vt:lpstr>
      <vt:lpstr>2_Custom Design</vt:lpstr>
      <vt:lpstr>4_Custom Design</vt:lpstr>
      <vt:lpstr>5_Custom Design</vt:lpstr>
      <vt:lpstr>8_Custom Design</vt:lpstr>
      <vt:lpstr>11_Custom Design</vt:lpstr>
      <vt:lpstr>6_Custom Design</vt:lpstr>
      <vt:lpstr>7_Custom Design</vt:lpstr>
      <vt:lpstr>9_Custom Design</vt:lpstr>
      <vt:lpstr>PowerPoint Presentation</vt:lpstr>
      <vt:lpstr>PORT OF LONG BEACH</vt:lpstr>
      <vt:lpstr>MAJOR ECONOMIC ENGINE</vt:lpstr>
      <vt:lpstr>PowerPoint Presentation</vt:lpstr>
      <vt:lpstr>LONG BEACH CONTAINER TERMINAL</vt:lpstr>
      <vt:lpstr>PowerPoint Presentation</vt:lpstr>
      <vt:lpstr>BRIDGE TO EVERYWHERE</vt:lpstr>
      <vt:lpstr>$1 BILLION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2018-01-24T19:46:58Z</dcterms:created>
  <dcterms:modified xsi:type="dcterms:W3CDTF">2018-06-29T19:47:07Z</dcterms:modified>
</cp:coreProperties>
</file>